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327142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жаңбыр, күндіз кей уақыттарда қатты жаңбыр.</a:t>
            </a:r>
            <a:r>
              <a:rPr lang="ru-RU" sz="1200" dirty="0" smtClean="0">
                <a:latin typeface="Times New Roman" panose="02020603050405020304" pitchFamily="18" charset="0"/>
                <a:cs typeface="Times New Roman" panose="02020603050405020304" pitchFamily="18" charset="0"/>
                <a:sym typeface="+mn-ea"/>
              </a:rPr>
              <a:t> </a:t>
            </a:r>
            <a:r>
              <a:rPr lang="ru-RU" sz="1200" dirty="0" err="1" smtClean="0">
                <a:latin typeface="Times New Roman" panose="02020603050405020304" pitchFamily="18" charset="0"/>
                <a:cs typeface="Times New Roman" panose="02020603050405020304" pitchFamily="18" charset="0"/>
                <a:sym typeface="+mn-ea"/>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kk-KZ" sz="1200" dirty="0" smtClean="0">
                <a:latin typeface="Times New Roman" pitchFamily="18" charset="0"/>
                <a:cs typeface="Times New Roman" pitchFamily="18" charset="0"/>
                <a:sym typeface="+mn-ea"/>
              </a:rPr>
              <a:t>м/с. Ауа температурасы түнде 4-6, күндіз 8-10 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 (жаңбыр, қар). </a:t>
            </a:r>
            <a:r>
              <a:rPr lang="ru-RU" sz="1200" dirty="0" err="1">
                <a:latin typeface="Times New Roman" panose="02020603050405020304" pitchFamily="18" charset="0"/>
                <a:cs typeface="Times New Roman" panose="02020603050405020304" pitchFamily="18" charset="0"/>
                <a:sym typeface="+mn-ea"/>
              </a:rPr>
              <a:t>О</a:t>
            </a:r>
            <a:r>
              <a:rPr lang="ru-RU" sz="1200" dirty="0" err="1">
                <a:latin typeface="Times New Roman" panose="02020603050405020304" pitchFamily="18" charset="0"/>
                <a:cs typeface="Times New Roman" panose="02020603050405020304" pitchFamily="18" charset="0"/>
              </a:rPr>
              <a:t>ңтүстік-батыстан</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жел </a:t>
            </a:r>
            <a:r>
              <a:rPr lang="kk-KZ" sz="1200" dirty="0" smtClean="0">
                <a:latin typeface="Times New Roman" pitchFamily="18" charset="0"/>
                <a:cs typeface="Times New Roman" pitchFamily="18" charset="0"/>
                <a:sym typeface="+mn-ea"/>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latin typeface="Times New Roman" pitchFamily="18" charset="0"/>
                <a:cs typeface="Times New Roman" pitchFamily="18" charset="0"/>
                <a:sym typeface="+mn-ea"/>
              </a:rPr>
              <a:t>м/с</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Ауа температурасы түнде 1-3 </a:t>
            </a:r>
            <a:r>
              <a:rPr lang="kk-KZ" sz="1200" dirty="0">
                <a:latin typeface="Times New Roman" pitchFamily="18" charset="0"/>
                <a:cs typeface="Times New Roman" pitchFamily="18" charset="0"/>
                <a:sym typeface="+mn-ea"/>
              </a:rPr>
              <a:t>градус жылы</a:t>
            </a:r>
            <a:r>
              <a:rPr lang="kk-KZ" sz="1200" dirty="0" smtClean="0">
                <a:latin typeface="Times New Roman" pitchFamily="18" charset="0"/>
                <a:cs typeface="Times New Roman" pitchFamily="18" charset="0"/>
                <a:sym typeface="+mn-ea"/>
              </a:rPr>
              <a:t>.</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27923287"/>
              </p:ext>
            </p:extLst>
          </p:nvPr>
        </p:nvGraphicFramePr>
        <p:xfrm>
          <a:off x="5027448" y="4173056"/>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a:latin typeface="Times New Roman" panose="02020603050405020304" pitchFamily="18" charset="0"/>
                <a:cs typeface="Times New Roman" panose="02020603050405020304" pitchFamily="18" charset="0"/>
              </a:rPr>
              <a:t>Дайындаған:Майған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21113</TotalTime>
  <Words>509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4114</cp:revision>
  <cp:lastPrinted>2021-07-01T07:38:07Z</cp:lastPrinted>
  <dcterms:created xsi:type="dcterms:W3CDTF">2018-03-27T06:03:00Z</dcterms:created>
  <dcterms:modified xsi:type="dcterms:W3CDTF">2024-10-26T07:39:49Z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