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1017936"/>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26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27 қазан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smtClean="0">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жауын-шашын </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жаңбыр, 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27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smtClean="0">
                <a:solidFill>
                  <a:prstClr val="black"/>
                </a:solidFill>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29708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қазан,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28 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21402</TotalTime>
  <Words>596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4243</cp:revision>
  <cp:lastPrinted>2021-07-01T07:38:07Z</cp:lastPrinted>
  <dcterms:created xsi:type="dcterms:W3CDTF">2018-03-27T06:03:00Z</dcterms:created>
  <dcterms:modified xsi:type="dcterms:W3CDTF">2024-10-26T07:56:43Z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