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318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964854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октября по 20 ч. 28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осадки (дождь, снег). Ветер 7-12 м/с. Температура воздуха ночью 0-2,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29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7-12 м/с. Температура воздуха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41980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20655</TotalTime>
  <Words>615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3366</cp:revision>
  <cp:lastPrinted>2021-07-01T03:56:27Z</cp:lastPrinted>
  <dcterms:created xsi:type="dcterms:W3CDTF">2018-03-27T06:03:00Z</dcterms:created>
  <dcterms:modified xsi:type="dcterms:W3CDTF">2024-10-27T08:15:04Z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