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63536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 (дождь, снег), гололед. Ветер западный 9-14, порывы 15-20 м/с. Температура воздуха ночью 2-4, днем 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214018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567</TotalTime>
  <Words>552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124</cp:revision>
  <cp:lastPrinted>2021-07-01T03:56:27Z</cp:lastPrinted>
  <dcterms:created xsi:type="dcterms:W3CDTF">2024-09-22T07:48:17Z</dcterms:created>
  <dcterms:modified xsi:type="dcterms:W3CDTF">2024-10-27T08:12:20Z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