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096885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западный, юго-западный 0-5 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0-2, днем 3-5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8736195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37983</TotalTime>
  <Words>587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5065</cp:revision>
  <cp:lastPrinted>2021-02-03T11:37:00Z</cp:lastPrinted>
  <dcterms:created xsi:type="dcterms:W3CDTF">2018-03-27T06:03:00Z</dcterms:created>
  <dcterms:modified xsi:type="dcterms:W3CDTF">2024-10-27T10:16:35Z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