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58" y="2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225219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октября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62069" y="190186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28 октября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осадки (дождь, снег). Ветер юго-западный 5-10 м/с. Температура воздуха ночью 3-5, днем 7-9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29 октября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осадки (дождь, снег)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западный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9-14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0-2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39275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98138" y="1793836"/>
            <a:ext cx="4530036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октября, ночью 29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36228</TotalTime>
  <Words>656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5775</cp:revision>
  <cp:lastPrinted>2021-11-30T05:55:24Z</cp:lastPrinted>
  <dcterms:created xsi:type="dcterms:W3CDTF">2018-03-27T06:03:00Z</dcterms:created>
  <dcterms:modified xsi:type="dcterms:W3CDTF">2024-10-27T06:59:06Z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