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5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октября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46661506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и утром туман. Ветер северный 9-14 м/с. Температура воздуха ночью1 мороза-1 тепла, днем 2-4 тепла.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снег), гололед. Ветер юго-западный 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Е. 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17221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5647</cp:revision>
  <cp:lastPrinted>2021-07-01T03:56:27Z</cp:lastPrinted>
  <dcterms:created xsi:type="dcterms:W3CDTF">2018-03-27T06:03:00Z</dcterms:created>
  <dcterms:modified xsi:type="dcterms:W3CDTF">2024-10-27T08:24:13Z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