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1878985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осадки (дождь, снег), гололед. Ветер юго-западный, западный 9-14, порывы 15-20 м/с. Температура воздуха ночью и днем 2-4 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28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29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юго-западный 9-14 м/с. Температура воздуха ночью 0-2 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0957241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23146</TotalTime>
  <Words>659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4288</cp:revision>
  <cp:lastPrinted>2021-07-01T03:56:27Z</cp:lastPrinted>
  <dcterms:created xsi:type="dcterms:W3CDTF">2018-03-27T06:03:00Z</dcterms:created>
  <dcterms:modified xsi:type="dcterms:W3CDTF">2024-10-27T08:13:18Z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