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83CA3204-A5F6-40F0-8F8B-CD17B49929C9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8094334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BBC79E-6861-4FFC-80AB-44989CB6CEF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CC229D-31E9-40EF-A3A9-0CAB816D666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F1E833-DF5D-4DF5-BADD-913B45B1628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7DFD8F-015E-4574-B2D5-4395AD28271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8D4E6E-4BF4-44E0-B9CB-4BF6B483408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58BB93-FFBF-4A30-821A-43F7C3B96A5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201744-F188-4E08-A6E1-16FBB42CBD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E376F1-DD29-46AF-B417-114531E8558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5BC759-5583-414C-AC10-661C3AC171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8912DF-A974-46C3-954A-6ED1A9957AA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A9A12B-C520-4594-AC64-724E11D6DB6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A3D8864B-E2E7-4A44-994B-0D25D826418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301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27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октября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9350" y="115888"/>
            <a:ext cx="4830763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28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27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ок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28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Облачно</a:t>
            </a:r>
            <a:r>
              <a:rPr lang="ru-RU" sz="1100" dirty="0">
                <a:solidFill>
                  <a:schemeClr val="tx1"/>
                </a:solidFill>
              </a:rPr>
              <a:t>, дождь, временами сильный дождь, вечером туман. Ветер западный 3-8, ночью и утром порывы 13 м/с. Температура воздуха ночью и днем 6-8 тепла, днем с дальнейшим понижением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29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октября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28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октября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29</a:t>
            </a:r>
            <a:r>
              <a:rPr lang="ru-RU" sz="1100" b="1" dirty="0" smtClean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</a:rPr>
              <a:t>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временами дождь, туман</a:t>
            </a:r>
            <a:r>
              <a:rPr lang="ru-RU" sz="1100" dirty="0" smtClean="0">
                <a:solidFill>
                  <a:schemeClr val="tx1"/>
                </a:solidFill>
              </a:rPr>
              <a:t>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восточный 2-7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1-3 </a:t>
            </a:r>
            <a:r>
              <a:rPr lang="ru-RU" sz="1100" dirty="0" smtClean="0">
                <a:solidFill>
                  <a:schemeClr val="tx1"/>
                </a:solidFill>
              </a:rPr>
              <a:t>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071688"/>
            <a:ext cx="481965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28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октября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29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октября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22675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27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октября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6883116"/>
              </p:ext>
            </p:extLst>
          </p:nvPr>
        </p:nvGraphicFramePr>
        <p:xfrm>
          <a:off x="4953000" y="4117975"/>
          <a:ext cx="4819650" cy="2147888"/>
        </p:xfrm>
        <a:graphic>
          <a:graphicData uri="http://schemas.openxmlformats.org/drawingml/2006/table">
            <a:tbl>
              <a:tblPr/>
              <a:tblGrid>
                <a:gridCol w="18494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462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5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27375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Канаева Б.К. </a:t>
            </a:r>
            <a:r>
              <a:rPr lang="ru-RU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22388</TotalTime>
  <Words>787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5183</cp:revision>
  <cp:lastPrinted>2021-07-01T09:11:30Z</cp:lastPrinted>
  <dcterms:created xsi:type="dcterms:W3CDTF">2018-03-27T06:03:00Z</dcterms:created>
  <dcterms:modified xsi:type="dcterms:W3CDTF">2024-10-27T07:14:46Z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