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129779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юго-восточный с переходом на юго-западный 5-10, днем порывы 15-20 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октября до 08 ч. 29 октября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в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порывы 15-20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20000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20567</TotalTime>
  <Words>624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3981</cp:revision>
  <cp:lastPrinted>2021-10-14T11:15:53Z</cp:lastPrinted>
  <dcterms:created xsi:type="dcterms:W3CDTF">2018-03-27T06:03:00Z</dcterms:created>
  <dcterms:modified xsi:type="dcterms:W3CDTF">2024-10-27T06:58:48Z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