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81" d="100"/>
          <a:sy n="81" d="100"/>
        </p:scale>
        <p:origin x="-96" y="-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828498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038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ночью небольшой дождь. Ночью и утром туман. Ветер западный, северо-западный 7-12 м/с. Температура воздуха ночью 2-4, днем 6-8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27625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5044</cp:revision>
  <cp:lastPrinted>2021-07-01T03:56:27Z</cp:lastPrinted>
  <dcterms:created xsi:type="dcterms:W3CDTF">2018-03-27T06:03:00Z</dcterms:created>
  <dcterms:modified xsi:type="dcterms:W3CDTF">2024-10-27T06:40:37Z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