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314115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Ветер юго-восточный с переходом на юго-западный 5-10,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" sz="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октября до 08 ч.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876637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17140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44806" y="30738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25542</TotalTime>
  <Words>699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4326</cp:revision>
  <cp:lastPrinted>2021-10-18T15:52:53Z</cp:lastPrinted>
  <dcterms:created xsi:type="dcterms:W3CDTF">2018-03-27T06:03:00Z</dcterms:created>
  <dcterms:modified xsi:type="dcterms:W3CDTF">2024-10-27T07:01:11Z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