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070313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027701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осадки, ночью и утром сильные осадки (преимущественно дождь), туман. Ветер северо-западный, западный 8-13, ночью порывы 15-20 м/с. Температура воздуха ночью и днем 6-8 тепла.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13902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3300</cp:revision>
  <cp:lastPrinted>2021-07-01T03:56:27Z</cp:lastPrinted>
  <dcterms:created xsi:type="dcterms:W3CDTF">2018-03-27T06:03:00Z</dcterms:created>
  <dcterms:modified xsi:type="dcterms:W3CDTF">2024-10-27T08:06:49Z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