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05957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жауын-шашынсыз. Батыстан, оңтүстік-батыстан жел соғады, күші 0-5 м/с. Ауа температурасы түнде 0-2, күндіз 3-5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28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1-3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368184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a:t>
            </a:r>
            <a:r>
              <a:rPr lang="en-US"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 </a:t>
            </a:r>
            <a:r>
              <a:rPr lang="ru-RU" sz="1200"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19237</TotalTime>
  <Words>512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4921</cp:revision>
  <cp:lastPrinted>2021-07-01T07:38:07Z</cp:lastPrinted>
  <dcterms:created xsi:type="dcterms:W3CDTF">2018-03-27T06:03:00Z</dcterms:created>
  <dcterms:modified xsi:type="dcterms:W3CDTF">2024-10-27T10:21:04Z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