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498" autoAdjust="0"/>
  </p:normalViewPr>
  <p:slideViewPr>
    <p:cSldViewPr>
      <p:cViewPr>
        <p:scale>
          <a:sx n="124" d="100"/>
          <a:sy n="124" d="100"/>
        </p:scale>
        <p:origin x="-1686" y="4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02665483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997543586"/>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0,011</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,006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175432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қазанға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smtClean="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күндіз аздаған жаңбыр. 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5-10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2-4,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8-10 </a:t>
            </a:r>
            <a:r>
              <a:rPr lang="kk-KZ" sz="1200" kern="1400" dirty="0">
                <a:solidFill>
                  <a:srgbClr val="000000"/>
                </a:solidFill>
                <a:latin typeface="Times New Roman"/>
                <a:ea typeface="Times New Roman"/>
              </a:rPr>
              <a:t>жылы.	</a:t>
            </a:r>
            <a:endParaRPr lang="kk-KZ" sz="1200" kern="1400" dirty="0" smtClean="0">
              <a:solidFill>
                <a:srgbClr val="000000"/>
              </a:solidFill>
              <a:latin typeface="Times New Roman"/>
              <a:ea typeface="Times New Roman"/>
            </a:endParaRP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аздаған жаңбыр, тұман. Батыстан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0-5 </a:t>
            </a:r>
            <a:r>
              <a:rPr lang="kk-KZ" sz="1200" kern="1400" dirty="0" smtClean="0">
                <a:solidFill>
                  <a:srgbClr val="000000"/>
                </a:solidFill>
                <a:latin typeface="Times New Roman"/>
                <a:ea typeface="Times New Roman"/>
              </a:rPr>
              <a:t>м/с. Ауа температурасы 2-4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37143" y="2236787"/>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24076</TotalTime>
  <Words>545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4032</cp:revision>
  <cp:lastPrinted>2023-02-06T06:57:51Z</cp:lastPrinted>
  <dcterms:created xsi:type="dcterms:W3CDTF">2018-03-27T06:03:00Z</dcterms:created>
  <dcterms:modified xsi:type="dcterms:W3CDTF">2024-10-27T07:36:03Z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