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5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450275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smtClean="0">
                <a:latin typeface="Times New Roman" pitchFamily="18" charset="0"/>
                <a:cs typeface="Times New Roman" pitchFamily="18" charset="0"/>
              </a:rPr>
              <a:t>Бұлтты,</a:t>
            </a:r>
            <a:r>
              <a:rPr lang="ru-RU" sz="1200" dirty="0" smtClean="0"/>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тұман. Солтүстіктен жел соғады, күші 9-14 м/с. </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 градус аяз-1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жылы.</a:t>
            </a:r>
          </a:p>
          <a:p>
            <a:pPr indent="180975" algn="ctr">
              <a:tabLst>
                <a:tab pos="179388" algn="l"/>
              </a:tabLst>
            </a:pP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(жаңбыр, қар), көктайғақ.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348880"/>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a:t>
            </a:r>
            <a:r>
              <a:rPr lang="kk-KZ" sz="1200" smtClean="0">
                <a:solidFill>
                  <a:srgbClr val="000000"/>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қазанда</a:t>
            </a:r>
            <a:r>
              <a:rPr lang="kk-KZ" sz="1200" smtClean="0">
                <a:solidFill>
                  <a:schemeClr val="tx1"/>
                </a:solidFill>
                <a:latin typeface="Times New Roman" pitchFamily="18" charset="0"/>
                <a:cs typeface="Times New Roman" pitchFamily="18" charset="0"/>
              </a:rPr>
              <a:t>, </a:t>
            </a:r>
            <a:r>
              <a:rPr lang="kk-KZ" sz="1200" smtClean="0">
                <a:solidFill>
                  <a:srgbClr val="000000"/>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қазанда караған </a:t>
            </a:r>
            <a:r>
              <a:rPr lang="ru-RU" sz="12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15592</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5394</cp:revision>
  <cp:lastPrinted>2021-07-01T03:56:27Z</cp:lastPrinted>
  <dcterms:created xsi:type="dcterms:W3CDTF">2018-03-27T06:03:00Z</dcterms:created>
  <dcterms:modified xsi:type="dcterms:W3CDTF">2024-10-27T08:24:23Z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