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2322109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824230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 түнде және таңертең қатты жауын-шашын (көбінесе жаңбыр), тұман болады. Солтүстік-батыстан, батыстан жел соғады, күші 8-13, түнде екпіні 15-20 м/с. Ауа температурасы түнде және күндіз 6-8 градус жылы болады.</a:t>
            </a:r>
          </a:p>
          <a:p>
            <a:pPr indent="182563" algn="just"/>
            <a:r>
              <a:rPr lang="kk-KZ" altLang="ru-RU" sz="1200" b="1" dirty="0" smtClean="0">
                <a:latin typeface="Times New Roman" pitchFamily="18" charset="0"/>
                <a:cs typeface="Times New Roman" pitchFamily="18" charset="0"/>
              </a:rPr>
              <a:t>                                         29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Оң</a:t>
            </a:r>
            <a:r>
              <a:rPr lang="kk-KZ" sz="1100" dirty="0" smtClean="0">
                <a:latin typeface="Times New Roman" pitchFamily="18" charset="0"/>
                <a:cs typeface="Times New Roman" pitchFamily="18" charset="0"/>
              </a:rPr>
              <a:t>түстік</a:t>
            </a:r>
            <a:r>
              <a:rPr lang="uz-Cyrl-U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 аяз-1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28 </a:t>
            </a:r>
            <a:r>
              <a:rPr lang="ru-RU" sz="1100" dirty="0" err="1" smtClean="0">
                <a:solidFill>
                  <a:schemeClr val="tx1"/>
                </a:solidFill>
                <a:latin typeface="Times New Roman" panose="02020603050405020304" pitchFamily="18" charset="0"/>
                <a:cs typeface="Times New Roman" panose="02020603050405020304" pitchFamily="18" charset="0"/>
              </a:rPr>
              <a:t>қазаннан, </a:t>
            </a:r>
            <a:r>
              <a:rPr lang="ru-RU" sz="1100" dirty="0" smtClean="0">
                <a:solidFill>
                  <a:schemeClr val="tx1"/>
                </a:solidFill>
                <a:latin typeface="Times New Roman" panose="02020603050405020304" pitchFamily="18" charset="0"/>
                <a:cs typeface="Times New Roman" panose="02020603050405020304" pitchFamily="18" charset="0"/>
              </a:rPr>
              <a:t>29</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13871</TotalTime>
  <Words>593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3415</cp:revision>
  <cp:lastPrinted>2021-07-01T03:56:27Z</cp:lastPrinted>
  <dcterms:created xsi:type="dcterms:W3CDTF">2018-03-27T06:03:00Z</dcterms:created>
  <dcterms:modified xsi:type="dcterms:W3CDTF">2024-10-27T08:04:04Z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