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55687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06222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азадған жаңбыр. Түнде және таңертең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8-13 </a:t>
            </a:r>
            <a:r>
              <a:rPr lang="ru-RU" sz="1200" smtClean="0">
                <a:solidFill>
                  <a:srgbClr val="000000"/>
                </a:solidFill>
                <a:latin typeface="Times New Roman" panose="02020603050405020304" pitchFamily="18" charset="0"/>
                <a:cs typeface="Times New Roman" panose="02020603050405020304" pitchFamily="18" charset="0"/>
                <a:sym typeface="+mn-ea"/>
              </a:rPr>
              <a:t>м/с. 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28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29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6719361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14830</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3298</cp:revision>
  <cp:lastPrinted>2021-07-01T07:38:07Z</cp:lastPrinted>
  <dcterms:created xsi:type="dcterms:W3CDTF">2018-03-27T06:03:00Z</dcterms:created>
  <dcterms:modified xsi:type="dcterms:W3CDTF">2024-10-27T08:03:01Z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