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308438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27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таңертең және күндіз жаңбыр. О</a:t>
            </a:r>
            <a:r>
              <a:rPr lang="ru-RU" sz="1200" dirty="0" err="1">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со</a:t>
            </a:r>
            <a:r>
              <a:rPr lang="kk-KZ" sz="1200" dirty="0">
                <a:solidFill>
                  <a:prstClr val="black"/>
                </a:solidFill>
                <a:latin typeface="Times New Roman" pitchFamily="18" charset="0"/>
                <a:cs typeface="Times New Roman" pitchFamily="18" charset="0"/>
              </a:rPr>
              <a:t>ғатын жел оңтүстік-батысқа 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5-10</a:t>
            </a:r>
            <a:r>
              <a:rPr lang="kk-KZ" sz="1200" dirty="0">
                <a:solidFill>
                  <a:prstClr val="black"/>
                </a:solidFill>
                <a:latin typeface="Times New Roman" pitchFamily="18" charset="0"/>
                <a:cs typeface="Times New Roman" pitchFamily="18" charset="0"/>
              </a:rPr>
              <a:t>, күндіз екпіні 15-20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1</a:t>
            </a:r>
            <a:r>
              <a:rPr lang="" sz="1200" dirty="0">
                <a:solidFill>
                  <a:prstClr val="black"/>
                </a:solidFill>
                <a:latin typeface="Times New Roman" pitchFamily="18" charset="0"/>
                <a:cs typeface="Times New Roman" pitchFamily="18" charset="0"/>
              </a:rPr>
              <a:t>0-12</a:t>
            </a:r>
            <a:r>
              <a:rPr lang="kk-KZ" sz="1200" dirty="0">
                <a:solidFill>
                  <a:prstClr val="black"/>
                </a:solidFill>
                <a:latin typeface="Times New Roman" pitchFamily="18" charset="0"/>
                <a:cs typeface="Times New Roman" pitchFamily="18" charset="0"/>
              </a:rPr>
              <a:t>° 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anose="02020603050405020304" pitchFamily="18" charset="0"/>
                <a:cs typeface="Times New Roman" panose="02020603050405020304"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29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5-10</a:t>
            </a:r>
            <a:r>
              <a:rPr lang="kk-KZ" sz="1200" dirty="0">
                <a:solidFill>
                  <a:prstClr val="black"/>
                </a:solidFill>
                <a:latin typeface="Times New Roman" pitchFamily="18" charset="0"/>
                <a:cs typeface="Times New Roman" pitchFamily="18" charset="0"/>
              </a:rPr>
              <a:t>, екпіні 15-20</a:t>
            </a:r>
            <a:r>
              <a:rPr lang=""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1</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3°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3992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19991</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4030</cp:revision>
  <cp:lastPrinted>2021-07-01T03:56:27Z</cp:lastPrinted>
  <dcterms:created xsi:type="dcterms:W3CDTF">2018-03-27T06:03:00Z</dcterms:created>
  <dcterms:modified xsi:type="dcterms:W3CDTF">2024-10-27T07:00:50Z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