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1597071"/>
              </p:ext>
            </p:extLst>
          </p:nvPr>
        </p:nvGraphicFramePr>
        <p:xfrm>
          <a:off x="307975" y="2401809"/>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301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27 </a:t>
                      </a:r>
                      <a:r>
                        <a:rPr kumimoji="0" lang="kk-KZ"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қазан</a:t>
                      </a:r>
                      <a:endPar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27 </a:t>
            </a:r>
            <a:r>
              <a:rPr lang="kk-KZ" altLang="ru-RU" sz="1200" b="1" dirty="0">
                <a:solidFill>
                  <a:prstClr val="black"/>
                </a:solidFill>
                <a:latin typeface="Times New Roman" panose="02020603050405020304" pitchFamily="18" charset="0"/>
                <a:cs typeface="Times New Roman" panose="02020603050405020304" pitchFamily="18" charset="0"/>
              </a:rPr>
              <a:t>қазан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smtClean="0">
                <a:solidFill>
                  <a:prstClr val="black"/>
                </a:solidFill>
                <a:latin typeface="Times New Roman" panose="02020603050405020304" pitchFamily="18" charset="0"/>
                <a:cs typeface="Times New Roman" panose="02020603050405020304" pitchFamily="18" charset="0"/>
              </a:rPr>
              <a:t>қазан 2024 ж. сағ. 20-дейін</a:t>
            </a:r>
          </a:p>
          <a:p>
            <a:pPr algn="just"/>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жауын-шашын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Тұман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Сол</a:t>
            </a:r>
            <a:r>
              <a:rPr lang="ru-RU" sz="1200" dirty="0" err="1" smtClean="0">
                <a:solidFill>
                  <a:prstClr val="black"/>
                </a:solidFill>
                <a:latin typeface="Times New Roman" panose="02020603050405020304" pitchFamily="18" charset="0"/>
                <a:cs typeface="Times New Roman" panose="02020603050405020304" pitchFamily="18" charset="0"/>
              </a:rPr>
              <a:t>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29 </a:t>
            </a:r>
            <a:r>
              <a:rPr lang="kk-KZ" sz="1200" b="1" dirty="0" smtClean="0">
                <a:solidFill>
                  <a:prstClr val="black"/>
                </a:solidFill>
                <a:latin typeface="Times New Roman" panose="02020603050405020304" pitchFamily="18" charset="0"/>
                <a:cs typeface="Times New Roman" panose="02020603050405020304" pitchFamily="18" charset="0"/>
              </a:rPr>
              <a:t>қазан</a:t>
            </a:r>
          </a:p>
          <a:p>
            <a:pPr algn="ctr"/>
            <a:r>
              <a:rPr lang="kk-KZ" sz="1200" b="1" dirty="0" smtClean="0">
                <a:solidFill>
                  <a:prstClr val="black"/>
                </a:solidFill>
                <a:latin typeface="Times New Roman" panose="02020603050405020304" pitchFamily="18" charset="0"/>
                <a:cs typeface="Times New Roman" panose="02020603050405020304" pitchFamily="18" charset="0"/>
              </a:rPr>
              <a:t>28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29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 (</a:t>
            </a:r>
            <a:r>
              <a:rPr lang="kk-KZ" sz="1200" dirty="0" smtClean="0">
                <a:solidFill>
                  <a:prstClr val="black"/>
                </a:solidFill>
                <a:latin typeface="Times New Roman" panose="02020603050405020304" pitchFamily="18" charset="0"/>
                <a:cs typeface="Times New Roman" panose="02020603050405020304" pitchFamily="18" charset="0"/>
              </a:rPr>
              <a:t>жаңбыр, қар)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3-5 </a:t>
            </a:r>
            <a:r>
              <a:rPr lang="kk-KZ" sz="1200">
                <a:solidFill>
                  <a:prstClr val="black"/>
                </a:solidFill>
                <a:latin typeface="Times New Roman" panose="02020603050405020304" pitchFamily="18" charset="0"/>
                <a:cs typeface="Times New Roman" panose="02020603050405020304" pitchFamily="18" charset="0"/>
              </a:rPr>
              <a:t>градус </a:t>
            </a:r>
            <a:r>
              <a:rPr lang="kk-KZ" sz="1200" smtClean="0">
                <a:solidFill>
                  <a:prstClr val="black"/>
                </a:solidFill>
                <a:latin typeface="Times New Roman" panose="02020603050405020304" pitchFamily="18" charset="0"/>
                <a:cs typeface="Times New Roman" panose="02020603050405020304" pitchFamily="18" charset="0"/>
              </a:rPr>
              <a:t>аяз.</a:t>
            </a:r>
            <a:endParaRPr lang="kk-KZ" sz="1200" dirty="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1836314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819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27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smtClean="0">
                <a:solidFill>
                  <a:prstClr val="black"/>
                </a:solidFill>
                <a:latin typeface="Times New Roman" panose="02020603050405020304" pitchFamily="18" charset="0"/>
                <a:cs typeface="Times New Roman" panose="02020603050405020304" pitchFamily="18" charset="0"/>
              </a:rPr>
              <a:t>қазан,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smtClean="0">
                <a:solidFill>
                  <a:prstClr val="black"/>
                </a:solidFill>
                <a:latin typeface="Times New Roman" panose="02020603050405020304" pitchFamily="18" charset="0"/>
                <a:cs typeface="Times New Roman" panose="02020603050405020304" pitchFamily="18" charset="0"/>
              </a:rPr>
              <a:t>қазан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a:t>
            </a:r>
            <a:r>
              <a:rPr lang="ru-RU" sz="1200" dirty="0" err="1" smtClean="0">
                <a:solidFill>
                  <a:prstClr val="black"/>
                </a:solidFill>
                <a:latin typeface="Times New Roman" panose="02020603050405020304" pitchFamily="18" charset="0"/>
                <a:cs typeface="Times New Roman" panose="02020603050405020304" pitchFamily="18" charset="0"/>
              </a:rPr>
              <a:t>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21406</TotalTime>
  <Words>588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4245</cp:revision>
  <cp:lastPrinted>2021-07-01T07:38:07Z</cp:lastPrinted>
  <dcterms:created xsi:type="dcterms:W3CDTF">2018-03-27T06:03:00Z</dcterms:created>
  <dcterms:modified xsi:type="dcterms:W3CDTF">2024-10-27T07:30:12Z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