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21611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8119766"/>
              </p:ext>
            </p:extLst>
          </p:nvPr>
        </p:nvGraphicFramePr>
        <p:xfrm>
          <a:off x="5068207" y="3770596"/>
          <a:ext cx="4639701" cy="257340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36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28</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27 қазан  с. 20-ден 28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 (жаңбыр, қар</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5-10 м/с. Ауа температурасы түнде 3-5, күндіз 7-9 жылы. </a:t>
            </a:r>
          </a:p>
          <a:p>
            <a:pPr algn="ctr"/>
            <a:r>
              <a:rPr lang="ru-RU" sz="1100" b="1" kern="1400" dirty="0">
                <a:latin typeface="Times New Roman" panose="02020603050405020304" pitchFamily="18" charset="0"/>
                <a:cs typeface="Times New Roman" panose="02020603050405020304" pitchFamily="18" charset="0"/>
              </a:rPr>
              <a:t>29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28 қазан с. 20-ден 29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 (жаңбыр, қар</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қазанда, түнде 29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33773</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5556</cp:revision>
  <cp:lastPrinted>2023-01-16T10:13:34Z</cp:lastPrinted>
  <dcterms:created xsi:type="dcterms:W3CDTF">2018-03-27T06:03:00Z</dcterms:created>
  <dcterms:modified xsi:type="dcterms:W3CDTF">2024-10-27T06:59:01Z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