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317343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302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временами небольшие осадки (дождь, снег), гололед. Ветер юго-западный 8-13 м/с. Температура воздуха ночью 0-2 мороза, днем 3-5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ночью 0-2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151575"/>
              </p:ext>
            </p:extLst>
          </p:nvPr>
        </p:nvGraphicFramePr>
        <p:xfrm>
          <a:off x="4986306" y="4437112"/>
          <a:ext cx="4759297" cy="1689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574</TotalTime>
  <Words>552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128</cp:revision>
  <cp:lastPrinted>2021-07-01T03:56:27Z</cp:lastPrinted>
  <dcterms:created xsi:type="dcterms:W3CDTF">2024-09-22T07:48:17Z</dcterms:created>
  <dcterms:modified xsi:type="dcterms:W3CDTF">2024-10-28T08:32:50Z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