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13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510433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302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октября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762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октября по 20 ч. 29 октября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небольшие осадки (дождь, снег), туман, на дорогах гололедица. Ветер 5-10 м/с. Температура воздуха ночью 0-2 мороза, днем 2-4 тепла.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30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по 08 ч. 30 октября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небольшие осадки (дождь, снег), туман, на дорогах гололедица. Ветер 5-10 м/с. Температура </a:t>
            </a:r>
            <a:r>
              <a:rPr lang="ru-RU" sz="13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воздуха 1-3 мороза.</a:t>
            </a: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4021393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0.226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0.226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20667</TotalTime>
  <Words>627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3367</cp:revision>
  <cp:lastPrinted>2021-07-01T03:56:27Z</cp:lastPrinted>
  <dcterms:created xsi:type="dcterms:W3CDTF">2018-03-27T06:03:00Z</dcterms:created>
  <dcterms:modified xsi:type="dcterms:W3CDTF">2024-10-28T06:50:45Z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