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7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533251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осадки (дождь, снег), гололед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Ночью и утром туман. Ветер западный, юго-западный 7-12 м/с. Температура воздуха ночью 0-2 мороза, днем 1-3 тепла.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17224</TotalTime>
  <Words>645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5652</cp:revision>
  <cp:lastPrinted>2021-07-01T03:56:27Z</cp:lastPrinted>
  <dcterms:created xsi:type="dcterms:W3CDTF">2018-03-27T06:03:00Z</dcterms:created>
  <dcterms:modified xsi:type="dcterms:W3CDTF">2024-10-28T07:33:59Z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