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69065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05548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блачно, н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очью осадки (дождь, снег), днем небольшие осадки (дождь, снег).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 9-14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порывы 15-20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0-2, днем 3-5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30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Туман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7-12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1-3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51660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октября, ночью 30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36237</TotalTime>
  <Words>668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5777</cp:revision>
  <cp:lastPrinted>2021-11-30T05:55:24Z</cp:lastPrinted>
  <dcterms:created xsi:type="dcterms:W3CDTF">2018-03-27T06:03:00Z</dcterms:created>
  <dcterms:modified xsi:type="dcterms:W3CDTF">2024-10-28T07:04:45Z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