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5644641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осадки (преимущественно снег), гололед. Ветер юго-западный, западный 9-14 м/с. Температура воздуха ночью 0-2 мороза, днем 0-2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небольшие осадки (дождь, снег). Ветер юго-западный 9-14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0-2 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453938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20617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4182</cp:revision>
  <cp:lastPrinted>2021-07-01T03:56:27Z</cp:lastPrinted>
  <dcterms:created xsi:type="dcterms:W3CDTF">2018-03-27T06:03:00Z</dcterms:created>
  <dcterms:modified xsi:type="dcterms:W3CDTF">2024-10-28T08:30:08Z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