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156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7363742"/>
              </p:ext>
            </p:extLst>
          </p:nvPr>
        </p:nvGraphicFramePr>
        <p:xfrm>
          <a:off x="307975" y="2515344"/>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ru-RU" sz="1200" dirty="0">
                <a:latin typeface="Times New Roman" pitchFamily="18" charset="0"/>
                <a:cs typeface="Times New Roman" pitchFamily="18" charset="0"/>
              </a:rPr>
              <a:t>Облачно, временами осадки (преимущественно снег), гололед. Ветер юго-западный, западный 9-14 м/с. Температура воздуха ночью 0-2 мороза, днем 0-2 тепла.</a:t>
            </a:r>
          </a:p>
          <a:p>
            <a:pPr algn="just"/>
            <a:endParaRPr lang="ru-RU" sz="1200" b="1" dirty="0">
              <a:solidFill>
                <a:srgbClr val="FF0000"/>
              </a:solidFill>
              <a:latin typeface="Times New Roman" pitchFamily="18" charset="0"/>
              <a:cs typeface="Times New Roman" pitchFamily="18" charset="0"/>
            </a:endParaRPr>
          </a:p>
          <a:p>
            <a:pPr algn="ctr"/>
            <a:r>
              <a:rPr lang="ru-RU" sz="1200" b="1" dirty="0">
                <a:latin typeface="Times New Roman" pitchFamily="18" charset="0"/>
                <a:cs typeface="Times New Roman" pitchFamily="18" charset="0"/>
              </a:rPr>
              <a:t>на </a:t>
            </a:r>
            <a:r>
              <a:rPr lang="kk-KZ" sz="1200" b="1" dirty="0">
                <a:latin typeface="Times New Roman" pitchFamily="18" charset="0"/>
                <a:cs typeface="Times New Roman" pitchFamily="18" charset="0"/>
              </a:rPr>
              <a:t>30 октября </a:t>
            </a:r>
            <a:r>
              <a:rPr lang="ru-RU" sz="1200" b="1" dirty="0">
                <a:latin typeface="Times New Roman" pitchFamily="18" charset="0"/>
                <a:cs typeface="Times New Roman" pitchFamily="18" charset="0"/>
              </a:rPr>
              <a:t>2024 г</a:t>
            </a:r>
          </a:p>
          <a:p>
            <a:pPr algn="ctr"/>
            <a:r>
              <a:rPr lang="ru-RU" sz="1200" b="1" dirty="0">
                <a:latin typeface="Times New Roman" pitchFamily="18" charset="0"/>
                <a:cs typeface="Times New Roman" pitchFamily="18" charset="0"/>
              </a:rPr>
              <a:t>с 20 ч. 29 октября </a:t>
            </a:r>
            <a:r>
              <a:rPr lang="ru-RU" sz="1200" b="1" dirty="0">
                <a:latin typeface="Times New Roman" panose="02020603050405020304" pitchFamily="18" charset="0"/>
                <a:cs typeface="Times New Roman" panose="02020603050405020304" pitchFamily="18" charset="0"/>
                <a:sym typeface="+mn-ea"/>
              </a:rPr>
              <a:t>по 08 ч. 30 октября 2024 г.</a:t>
            </a:r>
            <a:r>
              <a:rPr lang="ru-RU" sz="1200" b="1" dirty="0">
                <a:latin typeface="Times New Roman" pitchFamily="18" charset="0"/>
                <a:cs typeface="Times New Roman" pitchFamily="18" charset="0"/>
              </a:rPr>
              <a:t> </a:t>
            </a: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44135247"/>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20603</TotalTime>
  <Words>572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4206</cp:revision>
  <cp:lastPrinted>2021-07-01T03:56:27Z</cp:lastPrinted>
  <dcterms:created xsi:type="dcterms:W3CDTF">2018-03-27T06:03:00Z</dcterms:created>
  <dcterms:modified xsi:type="dcterms:W3CDTF">2024-10-28T08:29:17Z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