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24857813"/>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838877"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29 </a:t>
            </a:r>
            <a:r>
              <a:rPr lang="kk-KZ" altLang="ru-RU" sz="1200" b="1" dirty="0">
                <a:latin typeface="Times New Roman" panose="02020603050405020304" pitchFamily="18" charset="0"/>
                <a:cs typeface="Times New Roman" panose="02020603050405020304" pitchFamily="18" charset="0"/>
              </a:rPr>
              <a:t>қазанға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 </a:t>
            </a:r>
            <a:r>
              <a:rPr lang="kk-KZ" altLang="ru-RU" sz="1200" b="1" dirty="0">
                <a:latin typeface="Times New Roman" panose="02020603050405020304" pitchFamily="18" charset="0"/>
                <a:cs typeface="Times New Roman" panose="02020603050405020304" pitchFamily="18" charset="0"/>
              </a:rPr>
              <a:t>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кей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уақыттарда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8-13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0-2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3-5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30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29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30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0-2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3198" y="241156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1052189"/>
              </p:ext>
            </p:extLst>
          </p:nvPr>
        </p:nvGraphicFramePr>
        <p:xfrm>
          <a:off x="5027448" y="4173056"/>
          <a:ext cx="4667576" cy="161544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004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Майған А.Т.</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21116</TotalTime>
  <Words>511</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4120</cp:revision>
  <cp:lastPrinted>2021-07-01T07:38:07Z</cp:lastPrinted>
  <dcterms:created xsi:type="dcterms:W3CDTF">2018-03-27T06:03:00Z</dcterms:created>
  <dcterms:modified xsi:type="dcterms:W3CDTF">2024-10-28T08:33:03Z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