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82322109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 Түнде </a:t>
            </a:r>
            <a:r>
              <a:rPr lang="kk-KZ" sz="1100" dirty="0" smtClean="0">
                <a:latin typeface="Times New Roman" pitchFamily="18" charset="0"/>
                <a:cs typeface="Times New Roman" pitchFamily="18" charset="0"/>
              </a:rPr>
              <a:t>және таңертең </a:t>
            </a:r>
            <a:r>
              <a:rPr lang="kk-KZ" sz="1100" dirty="0" smtClean="0">
                <a:latin typeface="Times New Roman" pitchFamily="18" charset="0"/>
                <a:cs typeface="Times New Roman" pitchFamily="18" charset="0"/>
              </a:rPr>
              <a:t>тұман түседі. Оңтүстік-шығыстан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0-2, күндіз 9-11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a:t>
            </a:r>
            <a:r>
              <a:rPr lang="kk-KZ" sz="1100" dirty="0" smtClean="0">
                <a:latin typeface="Times New Roman" pitchFamily="18" charset="0"/>
                <a:cs typeface="Times New Roman" pitchFamily="18" charset="0"/>
              </a:rPr>
              <a:t>түстік</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5-10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 </a:t>
            </a:r>
            <a:r>
              <a:rPr lang="kk-KZ" sz="1100" dirty="0" smtClean="0">
                <a:latin typeface="Times New Roman" pitchFamily="18" charset="0"/>
                <a:cs typeface="Times New Roman" pitchFamily="18" charset="0"/>
              </a:rPr>
              <a:t>аяз-1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29 </a:t>
            </a:r>
            <a:r>
              <a:rPr lang="ru-RU" sz="1100" dirty="0" err="1" smtClean="0">
                <a:solidFill>
                  <a:schemeClr val="tx1"/>
                </a:solidFill>
                <a:latin typeface="Times New Roman" panose="02020603050405020304" pitchFamily="18" charset="0"/>
                <a:cs typeface="Times New Roman" panose="02020603050405020304" pitchFamily="18" charset="0"/>
              </a:rPr>
              <a:t>қазаннан, </a:t>
            </a:r>
            <a:r>
              <a:rPr lang="ru-RU" sz="1100" dirty="0" smtClean="0">
                <a:solidFill>
                  <a:schemeClr val="tx1"/>
                </a:solidFill>
                <a:latin typeface="Times New Roman" panose="02020603050405020304" pitchFamily="18" charset="0"/>
                <a:cs typeface="Times New Roman" panose="02020603050405020304" pitchFamily="18" charset="0"/>
              </a:rPr>
              <a:t>30</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13875</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3419</cp:revision>
  <cp:lastPrinted>2021-07-01T03:56:27Z</cp:lastPrinted>
  <dcterms:created xsi:type="dcterms:W3CDTF">2018-03-27T06:03:00Z</dcterms:created>
  <dcterms:modified xsi:type="dcterms:W3CDTF">2024-10-28T07:25:20Z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