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6961769"/>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28 </a:t>
                      </a:r>
                      <a:r>
                        <a:rPr lang="ru-RU" altLang="zh-CN" sz="1200" b="1" i="1" baseline="0" dirty="0">
                          <a:solidFill>
                            <a:srgbClr val="002060"/>
                          </a:solidFill>
                          <a:latin typeface="Times New Roman" panose="02020603050405020304" pitchFamily="18" charset="0"/>
                          <a:cs typeface="Times New Roman" panose="02020603050405020304" pitchFamily="18" charset="0"/>
                        </a:rPr>
                        <a:t>қазан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28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4519901"/>
              </p:ext>
            </p:extLst>
          </p:nvPr>
        </p:nvGraphicFramePr>
        <p:xfrm>
          <a:off x="5068207" y="3770596"/>
          <a:ext cx="4639701" cy="257340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36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4654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0.931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8"/>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29</a:t>
            </a:r>
            <a:r>
              <a:rPr lang="ru-RU" sz="1100" b="1" kern="1400" dirty="0">
                <a:latin typeface="Times New Roman" panose="02020603050405020304" pitchFamily="18" charset="0"/>
                <a:cs typeface="Times New Roman" panose="02020603050405020304" pitchFamily="18" charset="0"/>
              </a:rPr>
              <a:t> қазанға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28 қазан  с. 20-ден 29 қазан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rPr>
              <a:t>, түнде жауын-шашын (жаңбыр, қар</a:t>
            </a:r>
            <a:r>
              <a:rPr lang="ru-RU"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күндіз аздаған жауын-шашын (жаңбыр, қар</a:t>
            </a:r>
            <a:r>
              <a:rPr lang="ru-RU" sz="1100" kern="1400" dirty="0">
                <a:solidFill>
                  <a:srgbClr val="000000"/>
                </a:solidFill>
                <a:latin typeface="Times New Roman" panose="02020603050405020304" pitchFamily="18" charset="0"/>
                <a:ea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rPr>
              <a:t>. Батыстан жел соғады, күші 9-14, екпіні 15-20 м/с. Ауа температурасы түнде 0-2, күндіз 3-5 жылы. </a:t>
            </a:r>
          </a:p>
          <a:p>
            <a:pPr algn="ctr"/>
            <a:r>
              <a:rPr lang="ru-RU" sz="1100" b="1" kern="1400" dirty="0">
                <a:latin typeface="Times New Roman" panose="02020603050405020304" pitchFamily="18" charset="0"/>
                <a:cs typeface="Times New Roman" panose="02020603050405020304" pitchFamily="18" charset="0"/>
              </a:rPr>
              <a:t>30 қазанға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29 қазан с. 20-ден 30 қазан с. 08-ға дейін </a:t>
            </a:r>
          </a:p>
          <a:p>
            <a:pPr algn="just"/>
            <a:r>
              <a:rPr lang="kk-KZ" sz="1100" dirty="0">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rPr>
              <a:t> жауын-шашынсыз</a:t>
            </a:r>
            <a:r>
              <a:rPr lang="kk-KZ" sz="1100" dirty="0">
                <a:latin typeface="Times New Roman" panose="02020603050405020304" pitchFamily="18" charset="0"/>
                <a:cs typeface="Times New Roman" panose="02020603050405020304" pitchFamily="18" charset="0"/>
              </a:rPr>
              <a:t>. Тұман. Б</a:t>
            </a:r>
            <a:r>
              <a:rPr lang="kk-KZ" sz="1100" kern="1400" dirty="0">
                <a:solidFill>
                  <a:srgbClr val="000000"/>
                </a:solidFill>
                <a:latin typeface="Times New Roman" panose="02020603050405020304" pitchFamily="18" charset="0"/>
                <a:ea typeface="Times New Roman" panose="02020603050405020304" pitchFamily="18" charset="0"/>
              </a:rPr>
              <a:t>атыстан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7-12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a:latin typeface="Times New Roman" panose="02020603050405020304" pitchFamily="18" charset="0"/>
                <a:ea typeface="Times New Roman" panose="02020603050405020304" pitchFamily="18" charset="0"/>
                <a:cs typeface="Times New Roman" panose="02020603050405020304" pitchFamily="18" charset="0"/>
              </a:rPr>
              <a:t>1-3 аяз</a:t>
            </a:r>
            <a:r>
              <a:rPr lang="kk-KZ" sz="110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29 қазанда, түнде 30 </a:t>
            </a:r>
            <a:r>
              <a:rPr lang="ru-RU" sz="1100" dirty="0">
                <a:solidFill>
                  <a:prstClr val="black"/>
                </a:solidFill>
                <a:latin typeface="Times New Roman" panose="02020603050405020304" pitchFamily="18" charset="0"/>
                <a:cs typeface="Times New Roman" panose="02020603050405020304" pitchFamily="18" charset="0"/>
              </a:rPr>
              <a:t>қазанда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74908697"/>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75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33783</TotalTime>
  <Words>618</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5558</cp:revision>
  <cp:lastPrinted>2023-01-16T10:13:34Z</cp:lastPrinted>
  <dcterms:created xsi:type="dcterms:W3CDTF">2018-03-27T06:03:00Z</dcterms:created>
  <dcterms:modified xsi:type="dcterms:W3CDTF">2024-10-28T07:04:57Z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