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18" d="100"/>
          <a:sy n="118" d="100"/>
        </p:scale>
        <p:origin x="-20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386098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8837525"/>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жаңбыр. 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30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жаңбыр. </a:t>
            </a:r>
            <a:r>
              <a:rPr lang="kk-KZ" sz="1100" smtClean="0">
                <a:latin typeface="Times New Roman" panose="02020603050405020304" pitchFamily="18" charset="0"/>
                <a:cs typeface="Times New Roman" panose="02020603050405020304" pitchFamily="18" charset="0"/>
              </a:rPr>
              <a:t>Жел </a:t>
            </a:r>
            <a:r>
              <a:rPr lang="kk-KZ" sz="1100" smtClean="0">
                <a:solidFill>
                  <a:prstClr val="black"/>
                </a:solidFill>
                <a:latin typeface="Times New Roman" panose="02020603050405020304" pitchFamily="18" charset="0"/>
                <a:cs typeface="Times New Roman" panose="02020603050405020304" pitchFamily="18" charset="0"/>
              </a:rPr>
              <a:t>оң</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түстіктен</a:t>
            </a:r>
            <a:r>
              <a:rPr lang="kk-KZ" sz="110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Сирсенғожина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27803</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5442</cp:revision>
  <cp:lastPrinted>2021-07-01T03:56:27Z</cp:lastPrinted>
  <dcterms:created xsi:type="dcterms:W3CDTF">2018-03-27T06:03:00Z</dcterms:created>
  <dcterms:modified xsi:type="dcterms:W3CDTF">2024-10-28T06:24:49Z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