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33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01505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осадки (дождь, снег), гололед. Ночью и утром туман.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1 мороза-1 тепла, днем 3-5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31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842495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583</TotalTime>
  <Words>557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131</cp:revision>
  <cp:lastPrinted>2021-07-01T03:56:27Z</cp:lastPrinted>
  <dcterms:created xsi:type="dcterms:W3CDTF">2024-09-22T07:48:17Z</dcterms:created>
  <dcterms:modified xsi:type="dcterms:W3CDTF">2024-10-29T09:09:35Z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