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80" d="100"/>
          <a:sy n="80" d="100"/>
        </p:scale>
        <p:origin x="90" y="85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0F55910-F88D-42C6-805A-44E69F33CAA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1630574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B781FB-CFFB-4B54-8218-1E10188EDE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3CE65A-FBE5-478C-9CDF-D628FAB142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DE3D4A-4F49-430D-A9AC-780034D0397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94E119-301B-48E3-A23E-70BDB828985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B1D17F-7A0F-42BD-8D6A-4B077BCCD84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CDC5DC-BA7D-4EF6-8728-42DBA93432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810E8F-CD94-4463-8576-886E26BAC8B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67D168-B31A-4CF0-BE3D-EF59169D3EA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E483C1-523A-4D44-980B-4B47A488702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01B7CB-0F09-4D27-8004-D75D4958697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6FF9DF-9854-4C70-A07C-DBB8014B9B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976F233-6BF1-442B-92E2-BAF87DFED9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303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29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октября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9350" y="115888"/>
            <a:ext cx="4830763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30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ок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30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без осадков. Ветер восточный </a:t>
            </a:r>
            <a:r>
              <a:rPr lang="ru-RU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0-2, днем 10-12 </a:t>
            </a:r>
            <a:r>
              <a:rPr lang="ru-RU" sz="1100" dirty="0" smtClean="0">
                <a:solidFill>
                  <a:schemeClr val="tx1"/>
                </a:solidFill>
              </a:rPr>
              <a:t>тепла.</a:t>
            </a:r>
            <a:endParaRPr lang="ru-RU" sz="1100" dirty="0" smtClean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ночь 31 октября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30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октября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31</a:t>
            </a:r>
            <a:r>
              <a:rPr lang="ru-RU" sz="1100" b="1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</a:rPr>
              <a:t>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</a:t>
            </a:r>
            <a:r>
              <a:rPr lang="ru-RU" sz="1100" dirty="0" smtClean="0">
                <a:solidFill>
                  <a:schemeClr val="tx1"/>
                </a:solidFill>
              </a:rPr>
              <a:t>облачность, 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северо-восточный </a:t>
            </a:r>
            <a:r>
              <a:rPr lang="ru-RU" sz="1100" dirty="0">
                <a:solidFill>
                  <a:schemeClr val="tx1"/>
                </a:solidFill>
              </a:rPr>
              <a:t>2-7 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1-3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071688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30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октября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31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октября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>
                <a:solidFill>
                  <a:schemeClr val="tx1"/>
                </a:solidFill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b="1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226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29 октября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1025212"/>
              </p:ext>
            </p:extLst>
          </p:nvPr>
        </p:nvGraphicFramePr>
        <p:xfrm>
          <a:off x="4953000" y="4117975"/>
          <a:ext cx="4819650" cy="2147888"/>
        </p:xfrm>
        <a:graphic>
          <a:graphicData uri="http://schemas.openxmlformats.org/drawingml/2006/table">
            <a:tbl>
              <a:tblPr/>
              <a:tblGrid>
                <a:gridCol w="18494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62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1657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27375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Аманкулова С.Л.. 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22425</TotalTime>
  <Words>770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5192</cp:revision>
  <cp:lastPrinted>2021-07-01T09:11:30Z</cp:lastPrinted>
  <dcterms:created xsi:type="dcterms:W3CDTF">2018-03-27T06:03:00Z</dcterms:created>
  <dcterms:modified xsi:type="dcterms:W3CDTF">2024-10-29T05:54:27Z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