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0" y="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2694014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365303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 облачность, днем дождь. Ветер юго-западный 9-14 м/с. Температура воздуха ночью 6-8, днем 13-15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27336</TotalTime>
  <Words>527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3572</cp:revision>
  <cp:lastPrinted>2021-10-15T03:50:29Z</cp:lastPrinted>
  <dcterms:created xsi:type="dcterms:W3CDTF">2018-03-27T06:03:00Z</dcterms:created>
  <dcterms:modified xsi:type="dcterms:W3CDTF">2024-10-29T06:41:44Z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