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333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640477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ночью1-3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октября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0495017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22009</TotalTime>
  <Words>588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4193</cp:revision>
  <cp:lastPrinted>2021-07-01T03:56:27Z</cp:lastPrinted>
  <dcterms:created xsi:type="dcterms:W3CDTF">2018-03-27T06:03:00Z</dcterms:created>
  <dcterms:modified xsi:type="dcterms:W3CDTF">2024-10-29T09:01:23Z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