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17830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055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ночью и утром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снег).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 7-12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мороза, днем 4-6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31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04506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октября, ночью 31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36343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5783</cp:revision>
  <cp:lastPrinted>2021-11-30T05:55:24Z</cp:lastPrinted>
  <dcterms:created xsi:type="dcterms:W3CDTF">2018-03-27T06:03:00Z</dcterms:created>
  <dcterms:modified xsi:type="dcterms:W3CDTF">2024-10-29T07:29:51Z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