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80" d="100"/>
          <a:sy n="80" d="100"/>
        </p:scale>
        <p:origin x="136" y="-12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58817474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762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по 20 ч. </a:t>
            </a:r>
            <a:r>
              <a:rPr lang="ru-RU" sz="1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ночью и утром небольшие осадки (дождь, снег), туман, на дорогах гололедица. Ветер </a:t>
            </a:r>
            <a:r>
              <a:rPr lang="ru-RU" sz="13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5-10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м/с. Температура воздуха ночью 1-3 мороза, днем 2-4 тепла</a:t>
            </a:r>
            <a:r>
              <a:rPr lang="ru-RU" sz="13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по 08 ч. </a:t>
            </a:r>
            <a:r>
              <a:rPr lang="ru-RU" sz="1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октября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небольшие осадки (дождь, снег), туман, на дорогах гололедица. Ветер 5-10 м/с. Температура воздуха </a:t>
            </a:r>
            <a:r>
              <a:rPr lang="ru-RU" sz="13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0-2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</a:t>
            </a: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17723"/>
            <a:ext cx="4917661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4021393"/>
              </p:ext>
            </p:extLst>
          </p:nvPr>
        </p:nvGraphicFramePr>
        <p:xfrm>
          <a:off x="5086348" y="4392729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0.027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0.143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20673</TotalTime>
  <Words>599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Arial</vt:lpstr>
      <vt:lpstr>Calibri</vt:lpstr>
      <vt:lpstr>Cambria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Михаил Гончаров</cp:lastModifiedBy>
  <cp:revision>3369</cp:revision>
  <cp:lastPrinted>2021-07-01T03:56:27Z</cp:lastPrinted>
  <dcterms:created xsi:type="dcterms:W3CDTF">2018-03-27T06:03:00Z</dcterms:created>
  <dcterms:modified xsi:type="dcterms:W3CDTF">2024-10-29T07:27:19Z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