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04864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Сутки 30 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ru-RU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Сутки 30 </a:t>
            </a:r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в целом по городу ожидается повышенный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29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26862275"/>
              </p:ext>
            </p:extLst>
          </p:nvPr>
        </p:nvGraphicFramePr>
        <p:xfrm>
          <a:off x="5025008" y="4077073"/>
          <a:ext cx="4693124" cy="23042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5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849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188640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30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октября 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29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30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2-7 м/с. Температура воздуха ночью 1-3 мороза, днем 1-3 тепла.</a:t>
            </a:r>
          </a:p>
          <a:p>
            <a:pPr lvl="0" indent="180975" algn="ctr">
              <a:tabLst>
                <a:tab pos="180975" algn="l"/>
              </a:tabLs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31 октября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30 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31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, южный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7-12 м/с. Температура воздуха ночью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1-3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мороза.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latin typeface="Times New Roman" pitchFamily="18" charset="0"/>
                <a:cs typeface="Times New Roman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17226</TotalTime>
  <Words>589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5656</cp:revision>
  <cp:lastPrinted>2021-07-01T03:56:27Z</cp:lastPrinted>
  <dcterms:created xsi:type="dcterms:W3CDTF">2018-03-27T06:03:00Z</dcterms:created>
  <dcterms:modified xsi:type="dcterms:W3CDTF">2024-10-29T07:47:08Z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