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3162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1589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небольшие осадки (дождь, снег), гололед. Ветер южный, юго-западный 7-12 м/с. Температура воздуха ночью 0-2 мороза, днем 2-4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605511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23159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4295</cp:revision>
  <cp:lastPrinted>2021-07-01T03:56:27Z</cp:lastPrinted>
  <dcterms:created xsi:type="dcterms:W3CDTF">2018-03-27T06:03:00Z</dcterms:created>
  <dcterms:modified xsi:type="dcterms:W3CDTF">2024-10-29T08:58:30Z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