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 varScale="1">
        <p:scale>
          <a:sx n="118" d="100"/>
          <a:sy n="118" d="100"/>
        </p:scale>
        <p:origin x="-2022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658519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16977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дождь.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.Е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27633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5048</cp:revision>
  <cp:lastPrinted>2021-07-01T03:56:27Z</cp:lastPrinted>
  <dcterms:created xsi:type="dcterms:W3CDTF">2018-03-27T06:03:00Z</dcterms:created>
  <dcterms:modified xsi:type="dcterms:W3CDTF">2024-10-29T07:54:44Z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