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18" d="100"/>
          <a:sy n="118" d="100"/>
        </p:scale>
        <p:origin x="-202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50030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18004243"/>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 оңтүстік-батыстан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31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cs typeface="Times New Roman" panose="02020603050405020304" pitchFamily="18" charset="0"/>
              </a:rPr>
              <a:t>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30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31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Сирсенғожина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Д.Е</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27829</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5451</cp:revision>
  <cp:lastPrinted>2021-07-01T03:56:27Z</cp:lastPrinted>
  <dcterms:created xsi:type="dcterms:W3CDTF">2018-03-27T06:03:00Z</dcterms:created>
  <dcterms:modified xsi:type="dcterms:W3CDTF">2024-10-29T07:50:32Z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