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p:scale>
          <a:sx n="124" d="100"/>
          <a:sy n="124" d="100"/>
        </p:scale>
        <p:origin x="1950" y="8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49479747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29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9892477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0,096</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98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кей уақыттарда жаңбыр, тұман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Батыстан, оңтүстік-батыстан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түнде 1-6, күндіз 7-12</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10-12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just">
              <a:buFont typeface="Arial" pitchFamily="34" charset="0"/>
              <a:buNone/>
            </a:pP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30</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31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a:t>
            </a:r>
            <a:r>
              <a:rPr lang="kk-KZ" sz="1200" kern="1400" dirty="0" smtClean="0">
                <a:solidFill>
                  <a:srgbClr val="000000"/>
                </a:solidFill>
                <a:latin typeface="Times New Roman"/>
                <a:ea typeface="Times New Roman"/>
              </a:rPr>
              <a:t>. Солтүстік-батыстан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 м/с</a:t>
            </a:r>
            <a:r>
              <a:rPr lang="kk-KZ" sz="1200" kern="1400" dirty="0" smtClean="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0-2 </a:t>
            </a:r>
            <a:r>
              <a:rPr lang="kk-KZ" sz="1200" kern="1400" dirty="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24089</TotalTime>
  <Words>552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4035</cp:revision>
  <cp:lastPrinted>2023-02-06T06:57:51Z</cp:lastPrinted>
  <dcterms:created xsi:type="dcterms:W3CDTF">2018-03-27T06:03:00Z</dcterms:created>
  <dcterms:modified xsi:type="dcterms:W3CDTF">2024-10-29T08:05:34Z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