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771582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29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29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9959445"/>
              </p:ext>
            </p:extLst>
          </p:nvPr>
        </p:nvGraphicFramePr>
        <p:xfrm>
          <a:off x="5068207" y="3770596"/>
          <a:ext cx="4639701" cy="257340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36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30</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29 қазан  с. 20-ден 30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a:t>
            </a:r>
            <a:r>
              <a:rPr lang="kk-KZ" sz="1050" kern="1400" dirty="0">
                <a:solidFill>
                  <a:srgbClr val="000000"/>
                </a:solidFill>
                <a:latin typeface="Times New Roman" panose="02020603050405020304" pitchFamily="18" charset="0"/>
                <a:ea typeface="Times New Roman" panose="02020603050405020304" pitchFamily="18" charset="0"/>
              </a:rPr>
              <a:t>түнде және таңертең </a:t>
            </a:r>
            <a:r>
              <a:rPr lang="kk-KZ" sz="1100" kern="1400" dirty="0">
                <a:solidFill>
                  <a:srgbClr val="000000"/>
                </a:solidFill>
                <a:latin typeface="Times New Roman" panose="02020603050405020304" pitchFamily="18" charset="0"/>
                <a:ea typeface="Times New Roman" panose="02020603050405020304" pitchFamily="18" charset="0"/>
              </a:rPr>
              <a:t>аздаған </a:t>
            </a:r>
            <a:r>
              <a:rPr lang="kk-KZ" sz="1100" kern="1400">
                <a:solidFill>
                  <a:srgbClr val="000000"/>
                </a:solidFill>
                <a:latin typeface="Times New Roman" panose="02020603050405020304" pitchFamily="18" charset="0"/>
                <a:ea typeface="Times New Roman" panose="02020603050405020304" pitchFamily="18" charset="0"/>
              </a:rPr>
              <a:t>жауын-шашын (көбінесе </a:t>
            </a:r>
            <a:r>
              <a:rPr lang="kk-KZ" sz="1100" kern="1400" dirty="0">
                <a:solidFill>
                  <a:srgbClr val="000000"/>
                </a:solidFill>
                <a:latin typeface="Times New Roman" panose="02020603050405020304" pitchFamily="18" charset="0"/>
                <a:ea typeface="Times New Roman" panose="02020603050405020304" pitchFamily="18" charset="0"/>
              </a:rPr>
              <a:t>қар). Оңтүстік-батыстан жел соғады, күші 7-12 м/с. Ауа температурасы түнде 2-4 аяз, күндіз 4-6 жылы. </a:t>
            </a:r>
          </a:p>
          <a:p>
            <a:pPr algn="ctr"/>
            <a:r>
              <a:rPr lang="ru-RU" sz="1100" b="1" kern="1400" dirty="0">
                <a:latin typeface="Times New Roman" panose="02020603050405020304" pitchFamily="18" charset="0"/>
                <a:cs typeface="Times New Roman" panose="02020603050405020304" pitchFamily="18" charset="0"/>
              </a:rPr>
              <a:t>31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30 қазан с. 20-ден 31 қазан с. 08-ға дейін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Оңтүстіктен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5-10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2-4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30 қазанда, түнде 31 </a:t>
            </a:r>
            <a:r>
              <a:rPr lang="ru-RU" sz="1100" dirty="0">
                <a:solidFill>
                  <a:prstClr val="black"/>
                </a:solidFill>
                <a:latin typeface="Times New Roman" panose="02020603050405020304" pitchFamily="18" charset="0"/>
                <a:cs typeface="Times New Roman" panose="02020603050405020304" pitchFamily="18" charset="0"/>
              </a:rPr>
              <a:t>қазанда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33887</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5565</cp:revision>
  <cp:lastPrinted>2023-01-16T10:13:34Z</cp:lastPrinted>
  <dcterms:created xsi:type="dcterms:W3CDTF">2018-03-27T06:03:00Z</dcterms:created>
  <dcterms:modified xsi:type="dcterms:W3CDTF">2024-10-29T07:29:19Z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