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823221092"/>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303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582423052"/>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29 </a:t>
            </a:r>
            <a:r>
              <a:rPr lang="kk-KZ" altLang="ru-RU" sz="1200" b="1" dirty="0" smtClean="0">
                <a:latin typeface="Times New Roman" pitchFamily="18" charset="0"/>
                <a:cs typeface="Times New Roman" pitchFamily="18" charset="0"/>
              </a:rPr>
              <a:t>қазаннан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30 </a:t>
            </a:r>
            <a:r>
              <a:rPr lang="kk-KZ" altLang="ru-RU" sz="1200" b="1" dirty="0" smtClean="0">
                <a:latin typeface="Times New Roman" pitchFamily="18" charset="0"/>
                <a:cs typeface="Times New Roman" pitchFamily="18" charset="0"/>
              </a:rPr>
              <a:t>қазанға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және таңертең </a:t>
            </a:r>
            <a:r>
              <a:rPr lang="kk-KZ" sz="1100" dirty="0" smtClean="0">
                <a:latin typeface="Times New Roman" pitchFamily="18" charset="0"/>
                <a:cs typeface="Times New Roman" pitchFamily="18" charset="0"/>
              </a:rPr>
              <a:t>жауын-шашын (жаңбыр, қар), тұман </a:t>
            </a:r>
            <a:r>
              <a:rPr lang="kk-KZ" sz="1100" dirty="0" smtClean="0">
                <a:latin typeface="Times New Roman" pitchFamily="18" charset="0"/>
                <a:cs typeface="Times New Roman" pitchFamily="18" charset="0"/>
              </a:rPr>
              <a:t>түседі. Оңтүстік-шығыстан жел соғады, күші 5-10 м/с. Ауа температурасы түнде </a:t>
            </a:r>
            <a:r>
              <a:rPr lang="kk-KZ" sz="1100" dirty="0" smtClean="0">
                <a:latin typeface="Times New Roman" pitchFamily="18" charset="0"/>
                <a:cs typeface="Times New Roman" pitchFamily="18" charset="0"/>
              </a:rPr>
              <a:t>1-3,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11-13 </a:t>
            </a:r>
            <a:r>
              <a:rPr lang="kk-KZ" sz="1100" dirty="0" smtClean="0">
                <a:latin typeface="Times New Roman" pitchFamily="18" charset="0"/>
                <a:cs typeface="Times New Roman" pitchFamily="18" charset="0"/>
              </a:rPr>
              <a:t>градус жылы болады.</a:t>
            </a: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қазанға</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2024 ж.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30 </a:t>
            </a:r>
            <a:r>
              <a:rPr lang="kk-KZ" altLang="ru-RU" sz="1200" b="1" dirty="0" smtClean="0">
                <a:latin typeface="Times New Roman" pitchFamily="18" charset="0"/>
                <a:cs typeface="Times New Roman" pitchFamily="18" charset="0"/>
              </a:rPr>
              <a:t>қазаннан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31 </a:t>
            </a:r>
            <a:r>
              <a:rPr lang="ru-RU" altLang="ru-RU" sz="1200" b="1" dirty="0" err="1" smtClean="0">
                <a:latin typeface="Times New Roman" panose="02020603050405020304" pitchFamily="18" charset="0"/>
                <a:cs typeface="Times New Roman" panose="02020603050405020304" pitchFamily="18" charset="0"/>
              </a:rPr>
              <a:t>қазанға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a:t>
            </a:r>
            <a:r>
              <a:rPr lang="kk-KZ" sz="1100" dirty="0" smtClean="0">
                <a:latin typeface="Times New Roman" pitchFamily="18" charset="0"/>
                <a:cs typeface="Times New Roman" pitchFamily="18" charset="0"/>
              </a:rPr>
              <a:t>түстік</a:t>
            </a:r>
            <a:r>
              <a:rPr lang="uz-Cyrl-UZ" sz="1100" dirty="0" smtClean="0">
                <a:latin typeface="Times New Roman" pitchFamily="18" charset="0"/>
                <a:cs typeface="Times New Roman" pitchFamily="18" charset="0"/>
              </a:rPr>
              <a:t>-шығыстан </a:t>
            </a:r>
            <a:r>
              <a:rPr lang="kk-KZ" sz="1100" dirty="0" smtClean="0">
                <a:latin typeface="Times New Roman" pitchFamily="18" charset="0"/>
                <a:cs typeface="Times New Roman" pitchFamily="18" charset="0"/>
              </a:rPr>
              <a:t>жел соғады, күші  5-10 м/с. Ауа температурасы </a:t>
            </a:r>
            <a:r>
              <a:rPr lang="kk-KZ" sz="1100" dirty="0" smtClean="0">
                <a:latin typeface="Times New Roman" pitchFamily="18" charset="0"/>
                <a:cs typeface="Times New Roman" pitchFamily="18" charset="0"/>
              </a:rPr>
              <a:t>2-4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214554"/>
            <a:ext cx="4645546" cy="785818"/>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100" dirty="0" smtClean="0">
                <a:solidFill>
                  <a:schemeClr val="tx1"/>
                </a:solidFill>
                <a:latin typeface="Times New Roman" panose="02020603050405020304" pitchFamily="18" charset="0"/>
                <a:cs typeface="Times New Roman" panose="02020603050405020304" pitchFamily="18" charset="0"/>
              </a:rPr>
              <a:t>30 </a:t>
            </a:r>
            <a:r>
              <a:rPr lang="ru-RU" sz="1100" dirty="0" err="1" smtClean="0">
                <a:solidFill>
                  <a:schemeClr val="tx1"/>
                </a:solidFill>
                <a:latin typeface="Times New Roman" panose="02020603050405020304" pitchFamily="18" charset="0"/>
                <a:cs typeface="Times New Roman" panose="02020603050405020304" pitchFamily="18" charset="0"/>
              </a:rPr>
              <a:t>қазаннан, </a:t>
            </a:r>
            <a:r>
              <a:rPr lang="ru-RU" sz="1100" dirty="0" smtClean="0">
                <a:solidFill>
                  <a:schemeClr val="tx1"/>
                </a:solidFill>
                <a:latin typeface="Times New Roman" panose="02020603050405020304" pitchFamily="18" charset="0"/>
                <a:cs typeface="Times New Roman" panose="02020603050405020304" pitchFamily="18" charset="0"/>
              </a:rPr>
              <a:t>31</a:t>
            </a:r>
            <a:r>
              <a:rPr lang="kk-KZ"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қазанға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күтілуде</a:t>
            </a:r>
            <a:r>
              <a:rPr lang="ru-RU" sz="1100" dirty="0" err="1">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dirty="0"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13901</TotalTime>
  <Words>585</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3422</cp:revision>
  <cp:lastPrinted>2021-07-01T03:56:27Z</cp:lastPrinted>
  <dcterms:created xsi:type="dcterms:W3CDTF">2018-03-27T06:03:00Z</dcterms:created>
  <dcterms:modified xsi:type="dcterms:W3CDTF">2024-10-29T08:10:02Z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