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478657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30</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жаңбыр жауады.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0-2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қазан</a:t>
            </a:r>
          </a:p>
          <a:p>
            <a:pPr algn="ctr"/>
            <a:r>
              <a:rPr lang="ru-RU" sz="1200" b="1" dirty="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29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(жаңбыр, қар) жауады.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0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шамасында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2447771"/>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1265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қазанда,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sz="1200" dirty="0">
                <a:solidFill>
                  <a:schemeClr val="tx1"/>
                </a:solidFill>
                <a:latin typeface="Times New Roman" panose="02020603050405020304" pitchFamily="18" charset="0"/>
                <a:cs typeface="Times New Roman" panose="02020603050405020304" pitchFamily="18" charset="0"/>
              </a:rPr>
              <a:t>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19242</TotalTime>
  <Words>524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4927</cp:revision>
  <cp:lastPrinted>2021-07-01T07:38:07Z</cp:lastPrinted>
  <dcterms:created xsi:type="dcterms:W3CDTF">2018-03-27T06:03:00Z</dcterms:created>
  <dcterms:modified xsi:type="dcterms:W3CDTF">2024-10-29T08:54:13Z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