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47056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29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Түнде және таңертең туман. Жел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a:t>
            </a:r>
            <a:r>
              <a:rPr lang="en-US"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аңбыр,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5615090"/>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0,407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4997401" y="22014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23203</TotalTime>
  <Words>644</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4254</cp:revision>
  <cp:lastPrinted>2021-07-01T03:56:27Z</cp:lastPrinted>
  <dcterms:created xsi:type="dcterms:W3CDTF">2018-03-27T06:03:00Z</dcterms:created>
  <dcterms:modified xsi:type="dcterms:W3CDTF">2024-10-29T07:10:40Z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