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774440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жаңбыр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оңтүстік-шығыстан 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4-6°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4543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3519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0232740"/>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19881</TotalTime>
  <Words>564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3965</cp:revision>
  <cp:lastPrinted>2021-07-01T03:56:27Z</cp:lastPrinted>
  <dcterms:created xsi:type="dcterms:W3CDTF">2018-03-27T06:03:00Z</dcterms:created>
  <dcterms:modified xsi:type="dcterms:W3CDTF">2024-10-29T07:07:10Z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