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3336" y="4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7363742"/>
              </p:ext>
            </p:extLst>
          </p:nvPr>
        </p:nvGraphicFramePr>
        <p:xfrm>
          <a:off x="307975" y="2515344"/>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30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31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30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31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2023806"/>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20603</TotalTime>
  <Words>577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4210</cp:revision>
  <cp:lastPrinted>2021-07-01T03:56:27Z</cp:lastPrinted>
  <dcterms:created xsi:type="dcterms:W3CDTF">2018-03-27T06:03:00Z</dcterms:created>
  <dcterms:modified xsi:type="dcterms:W3CDTF">2024-10-29T08:57:57Z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