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5" d="100"/>
          <a:sy n="95" d="100"/>
        </p:scale>
        <p:origin x="108" y="19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41471806"/>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303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29</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15360494"/>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0.409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29</a:t>
            </a:r>
            <a:r>
              <a:rPr lang="kk-KZ" altLang="ru-RU" sz="1200" b="1" dirty="0" smtClean="0">
                <a:latin typeface="Times New Roman" panose="02020603050405020304" pitchFamily="18" charset="0"/>
                <a:cs typeface="Times New Roman" panose="02020603050405020304" pitchFamily="18" charset="0"/>
              </a:rPr>
              <a:t> қазан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30 </a:t>
            </a:r>
            <a:r>
              <a:rPr lang="kk-KZ" altLang="ru-RU" sz="1100" b="1" dirty="0" smtClean="0">
                <a:latin typeface="Times New Roman" panose="02020603050405020304" pitchFamily="18" charset="0"/>
                <a:cs typeface="Times New Roman" panose="02020603050405020304" pitchFamily="18" charset="0"/>
              </a:rPr>
              <a:t>қазан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29</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қазан</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a:t>
            </a:r>
            <a:r>
              <a:rPr lang="en-US" altLang="ru-RU" sz="1100" b="1" dirty="0" smtClean="0">
                <a:solidFill>
                  <a:srgbClr val="000000"/>
                </a:solidFill>
                <a:latin typeface="Times New Roman" panose="02020603050405020304" pitchFamily="18" charset="0"/>
                <a:cs typeface="Times New Roman" panose="02020603050405020304" pitchFamily="18" charset="0"/>
              </a:rPr>
              <a:t>30 </a:t>
            </a:r>
            <a:r>
              <a:rPr lang="kk-KZ" altLang="ru-RU" sz="1100" b="1" dirty="0" smtClean="0">
                <a:solidFill>
                  <a:srgbClr val="000000"/>
                </a:solidFill>
                <a:latin typeface="Times New Roman" panose="02020603050405020304" pitchFamily="18" charset="0"/>
                <a:cs typeface="Times New Roman" panose="02020603050405020304" pitchFamily="18" charset="0"/>
              </a:rPr>
              <a:t>қазан</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күндіз жаңбыр</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оңтүстік-бат</a:t>
            </a:r>
            <a:r>
              <a:rPr lang="kk-KZ" sz="1100" dirty="0" smtClean="0">
                <a:solidFill>
                  <a:srgbClr val="000000"/>
                </a:solidFill>
                <a:latin typeface="Times New Roman" panose="02020603050405020304" pitchFamily="18" charset="0"/>
                <a:cs typeface="Times New Roman" panose="02020603050405020304" pitchFamily="18" charset="0"/>
                <a:sym typeface="+mn-ea"/>
              </a:rPr>
              <a:t>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6-8,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13-15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31</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қазан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30</a:t>
            </a:r>
            <a:r>
              <a:rPr lang="kk-KZ" sz="1100" b="1" dirty="0" smtClean="0">
                <a:solidFill>
                  <a:srgbClr val="000000"/>
                </a:solidFill>
                <a:latin typeface="Times New Roman" panose="02020603050405020304" pitchFamily="18" charset="0"/>
                <a:cs typeface="Times New Roman" panose="02020603050405020304" pitchFamily="18" charset="0"/>
              </a:rPr>
              <a:t> қазан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31</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қазан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5</a:t>
            </a:r>
            <a:r>
              <a:rPr lang="kk-KZ" sz="1100" dirty="0" smtClean="0">
                <a:solidFill>
                  <a:prstClr val="black"/>
                </a:solidFill>
                <a:latin typeface="Times New Roman" pitchFamily="18" charset="0"/>
                <a:cs typeface="Times New Roman" pitchFamily="18" charset="0"/>
              </a:rPr>
              <a:t>-7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smtClean="0">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Нуршаева А.Д</a:t>
            </a:r>
            <a:r>
              <a:rPr lang="kk-KZ" altLang="ru-RU" sz="1000" b="1" i="1"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29586</TotalTime>
  <Words>578</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3613</cp:revision>
  <cp:lastPrinted>2021-07-01T07:38:07Z</cp:lastPrinted>
  <dcterms:created xsi:type="dcterms:W3CDTF">2018-03-27T06:03:00Z</dcterms:created>
  <dcterms:modified xsi:type="dcterms:W3CDTF">2024-10-29T06:40:10Z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