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80" d="100"/>
          <a:sy n="80" d="100"/>
        </p:scale>
        <p:origin x="52" y="-3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08765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ru-RU" altLang="ru-RU" sz="1300" b="1" dirty="0" smtClean="0">
                <a:latin typeface="Times New Roman" panose="02020603050405020304" pitchFamily="18" charset="0"/>
                <a:cs typeface="Times New Roman" panose="02020603050405020304" pitchFamily="18" charset="0"/>
              </a:rPr>
              <a:t>30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29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30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smtClean="0">
                <a:solidFill>
                  <a:prstClr val="black"/>
                </a:solidFill>
                <a:latin typeface="Times New Roman" pitchFamily="18" charset="0"/>
                <a:cs typeface="Times New Roman" pitchFamily="18" charset="0"/>
              </a:rPr>
              <a:t>т</a:t>
            </a:r>
            <a:r>
              <a:rPr lang="kk-KZ" sz="1300" dirty="0" smtClean="0">
                <a:solidFill>
                  <a:prstClr val="black"/>
                </a:solidFill>
                <a:latin typeface="Times New Roman" pitchFamily="18" charset="0"/>
                <a:cs typeface="Times New Roman" pitchFamily="18" charset="0"/>
              </a:rPr>
              <a:t>үнде </a:t>
            </a:r>
            <a:r>
              <a:rPr lang="kk-KZ" sz="1300" dirty="0">
                <a:solidFill>
                  <a:prstClr val="black"/>
                </a:solidFill>
                <a:latin typeface="Times New Roman" pitchFamily="18" charset="0"/>
                <a:cs typeface="Times New Roman" pitchFamily="18" charset="0"/>
              </a:rPr>
              <a:t>және таңертең </a:t>
            </a:r>
            <a:r>
              <a:rPr lang="ru-RU" sz="1300" dirty="0" err="1" smtClean="0">
                <a:solidFill>
                  <a:prstClr val="black"/>
                </a:solidFill>
                <a:latin typeface="Times New Roman" pitchFamily="18" charset="0"/>
                <a:cs typeface="Times New Roman" pitchFamily="18" charset="0"/>
              </a:rPr>
              <a:t>аздаған</a:t>
            </a:r>
            <a:r>
              <a:rPr lang="ru-RU" sz="1300" dirty="0" smtClean="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smtClean="0">
                <a:solidFill>
                  <a:prstClr val="black"/>
                </a:solidFill>
                <a:latin typeface="Times New Roman" pitchFamily="18" charset="0"/>
                <a:cs typeface="Times New Roman" pitchFamily="18" charset="0"/>
              </a:rPr>
              <a:t>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smtClean="0">
                <a:solidFill>
                  <a:srgbClr val="000000"/>
                </a:solidFill>
                <a:latin typeface="Times New Roman" panose="02020603050405020304" pitchFamily="18" charset="0"/>
                <a:cs typeface="Times New Roman" panose="02020603050405020304" pitchFamily="18" charset="0"/>
              </a:rPr>
              <a:t>31 </a:t>
            </a:r>
            <a:r>
              <a:rPr lang="kk-KZ" sz="1300" b="1" dirty="0">
                <a:solidFill>
                  <a:srgbClr val="000000"/>
                </a:solidFill>
                <a:latin typeface="Times New Roman" panose="02020603050405020304" pitchFamily="18" charset="0"/>
                <a:cs typeface="Times New Roman" panose="02020603050405020304" pitchFamily="18" charset="0"/>
              </a:rPr>
              <a:t>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a:t>
            </a:r>
            <a:r>
              <a:rPr lang="ru-RU" sz="1000" b="1" dirty="0" smtClean="0">
                <a:solidFill>
                  <a:srgbClr val="000000"/>
                </a:solidFill>
                <a:latin typeface="Times New Roman" panose="02020603050405020304" pitchFamily="18" charset="0"/>
                <a:cs typeface="Times New Roman" panose="02020603050405020304" pitchFamily="18" charset="0"/>
              </a:rPr>
              <a:t>30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smtClean="0">
                <a:solidFill>
                  <a:srgbClr val="000000"/>
                </a:solidFill>
                <a:latin typeface="Times New Roman" panose="02020603050405020304" pitchFamily="18" charset="0"/>
                <a:cs typeface="Times New Roman" panose="02020603050405020304" pitchFamily="18" charset="0"/>
              </a:rPr>
              <a:t>31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аздаған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smtClean="0">
                <a:solidFill>
                  <a:prstClr val="black"/>
                </a:solidFill>
                <a:latin typeface="Times New Roman" pitchFamily="18" charset="0"/>
                <a:cs typeface="Times New Roman" pitchFamily="18" charset="0"/>
              </a:rPr>
              <a:t>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smtClean="0">
                <a:solidFill>
                  <a:prstClr val="black"/>
                </a:solidFill>
                <a:latin typeface="Times New Roman" pitchFamily="18" charset="0"/>
                <a:cs typeface="Times New Roman" pitchFamily="18" charset="0"/>
              </a:rPr>
              <a:t>Жалпы </a:t>
            </a:r>
            <a:r>
              <a:rPr lang="kk-KZ" sz="1300" i="1" dirty="0">
                <a:solidFill>
                  <a:prstClr val="black"/>
                </a:solidFill>
                <a:latin typeface="Times New Roman" pitchFamily="18" charset="0"/>
                <a:cs typeface="Times New Roman" pitchFamily="18" charset="0"/>
              </a:rPr>
              <a:t>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606182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17168</TotalTime>
  <Words>558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Михаил Гончаров</cp:lastModifiedBy>
  <cp:revision>3301</cp:revision>
  <cp:lastPrinted>2021-07-01T07:38:07Z</cp:lastPrinted>
  <dcterms:created xsi:type="dcterms:W3CDTF">2018-03-27T06:03:00Z</dcterms:created>
  <dcterms:modified xsi:type="dcterms:W3CDTF">2024-10-29T07:27:15Z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